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671418"/>
            <a:ext cx="4654809" cy="837821"/>
          </a:xfrm>
        </p:spPr>
        <p:txBody>
          <a:bodyPr>
            <a:normAutofit/>
          </a:bodyPr>
          <a:lstStyle/>
          <a:p>
            <a:r>
              <a:rPr lang="es-MX" sz="36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327" y="1837724"/>
            <a:ext cx="6969369" cy="4778241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Con 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contenida en el artículo 21 de la Ley de Acceso a la Información para el Estado de Coahuila </a:t>
            </a:r>
            <a:r>
              <a:rPr lang="es-MX">
                <a:solidFill>
                  <a:schemeClr val="bg2">
                    <a:lumMod val="25000"/>
                  </a:schemeClr>
                </a:solidFill>
              </a:rPr>
              <a:t>de Zaragoza </a:t>
            </a:r>
            <a:r>
              <a:rPr lang="es-MX" b="1" u="sng" dirty="0">
                <a:solidFill>
                  <a:srgbClr val="8E5E97"/>
                </a:solidFill>
              </a:rPr>
              <a:t>NO es aplicable</a:t>
            </a:r>
            <a:r>
              <a:rPr lang="es-MX" dirty="0">
                <a:solidFill>
                  <a:srgbClr val="8E5E97"/>
                </a:solidFill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772718" y="4226845"/>
            <a:ext cx="304062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XXIX.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Inspectores o visitadores.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634046" y="3796145"/>
            <a:ext cx="3179301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B21A75E5-C720-4CFB-93F9-137DF5241278}"/>
              </a:ext>
            </a:extLst>
          </p:cNvPr>
          <p:cNvSpPr/>
          <p:nvPr/>
        </p:nvSpPr>
        <p:spPr>
          <a:xfrm>
            <a:off x="5515535" y="242034"/>
            <a:ext cx="237116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100" b="1" dirty="0">
                <a:solidFill>
                  <a:srgbClr val="6F0579"/>
                </a:solidFill>
              </a:rPr>
              <a:t>30</a:t>
            </a:r>
            <a:r>
              <a:rPr lang="es-MX" sz="1100" b="1">
                <a:solidFill>
                  <a:srgbClr val="6F0579"/>
                </a:solidFill>
              </a:rPr>
              <a:t>/septiembre/</a:t>
            </a:r>
            <a:r>
              <a:rPr lang="es-MX" sz="1100" b="1" dirty="0">
                <a:solidFill>
                  <a:srgbClr val="6F0579"/>
                </a:solidFill>
              </a:rPr>
              <a:t>2024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50A5863D-B274-490B-B9D8-E05F5AEB94AD}"/>
              </a:ext>
            </a:extLst>
          </p:cNvPr>
          <p:cNvSpPr/>
          <p:nvPr/>
        </p:nvSpPr>
        <p:spPr>
          <a:xfrm>
            <a:off x="5515535" y="656443"/>
            <a:ext cx="2687561" cy="60016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100" b="1" dirty="0">
                <a:solidFill>
                  <a:srgbClr val="002060"/>
                </a:solidFill>
              </a:rPr>
              <a:t>C.P. Aída Leticia De la Garza Muñoz  </a:t>
            </a:r>
          </a:p>
          <a:p>
            <a:r>
              <a:rPr lang="es-MX" sz="1100">
                <a:solidFill>
                  <a:schemeClr val="bg2">
                    <a:lumMod val="50000"/>
                  </a:schemeClr>
                </a:solidFill>
              </a:rPr>
              <a:t>Directora Ejecutiva </a:t>
            </a:r>
            <a:r>
              <a:rPr lang="es-MX" sz="1100" dirty="0">
                <a:solidFill>
                  <a:schemeClr val="bg2">
                    <a:lumMod val="50000"/>
                  </a:schemeClr>
                </a:solidFill>
              </a:rPr>
              <a:t>de Administración</a:t>
            </a:r>
            <a:endParaRPr lang="es-MX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s-MX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119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IEC_ADMON</cp:lastModifiedBy>
  <cp:revision>82</cp:revision>
  <dcterms:created xsi:type="dcterms:W3CDTF">2018-06-12T17:38:37Z</dcterms:created>
  <dcterms:modified xsi:type="dcterms:W3CDTF">2024-09-27T16:53:57Z</dcterms:modified>
</cp:coreProperties>
</file>